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6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6" r:id="rId15"/>
    <p:sldId id="847" r:id="rId16"/>
    <p:sldId id="848" r:id="rId17"/>
    <p:sldId id="849" r:id="rId18"/>
    <p:sldId id="845" r:id="rId19"/>
    <p:sldId id="842" r:id="rId20"/>
    <p:sldId id="850" r:id="rId21"/>
    <p:sldId id="851" r:id="rId22"/>
    <p:sldId id="852" r:id="rId23"/>
    <p:sldId id="263" r:id="rId24"/>
    <p:sldId id="843" r:id="rId25"/>
    <p:sldId id="264" r:id="rId26"/>
    <p:sldId id="265" r:id="rId27"/>
    <p:sldId id="266" r:id="rId28"/>
    <p:sldId id="271" r:id="rId29"/>
    <p:sldId id="290" r:id="rId30"/>
    <p:sldId id="281" r:id="rId31"/>
    <p:sldId id="272" r:id="rId32"/>
    <p:sldId id="273" r:id="rId33"/>
    <p:sldId id="274" r:id="rId34"/>
    <p:sldId id="275" r:id="rId35"/>
    <p:sldId id="277" r:id="rId36"/>
    <p:sldId id="280" r:id="rId37"/>
    <p:sldId id="282" r:id="rId38"/>
    <p:sldId id="285" r:id="rId39"/>
    <p:sldId id="286" r:id="rId40"/>
    <p:sldId id="287" r:id="rId41"/>
    <p:sldId id="288" r:id="rId42"/>
    <p:sldId id="260" r:id="rId43"/>
    <p:sldId id="844" r:id="rId44"/>
    <p:sldId id="257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Comic Sans MS" panose="030F0702030302020204" pitchFamily="66" charset="0"/>
      <p:regular r:id="rId57"/>
      <p:bold r:id="rId58"/>
      <p:italic r:id="rId59"/>
      <p:boldItalic r:id="rId60"/>
    </p:embeddedFont>
    <p:embeddedFont>
      <p:font typeface="Tahoma" panose="020B0604030504040204" pitchFamily="34" charset="0"/>
      <p:regular r:id="rId61"/>
      <p:bold r:id="rId62"/>
    </p:embeddedFont>
    <p:embeddedFont>
      <p:font typeface="Vodafone Rg" panose="020B0604020202020204" charset="0"/>
      <p:regular r:id="rId63"/>
      <p:bold r:id="rId64"/>
    </p:embeddedFont>
    <p:embeddedFont>
      <p:font typeface="Wingdings 3" panose="05040102010807070707" pitchFamily="18" charset="2"/>
      <p:regular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7E6E6"/>
    <a:srgbClr val="FFE699"/>
    <a:srgbClr val="A9C09A"/>
    <a:srgbClr val="D4E8C6"/>
    <a:srgbClr val="A9D18E"/>
    <a:srgbClr val="B7D6A3"/>
    <a:srgbClr val="939393"/>
    <a:srgbClr val="FFF8EE"/>
    <a:srgbClr val="00A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0" d="100"/>
          <a:sy n="110" d="100"/>
        </p:scale>
        <p:origin x="24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83F94D17-20A6-459A-8969-5A8446ED9F4C}"/>
    <pc:docChg chg="custSel addSld modSld sldOrd modMainMaster">
      <pc:chgData name="Csatari, Gergely (Nokia - FI/Espoo)" userId="f5bffca3-77e4-4f86-ab35-a6eae4fbf322" providerId="ADAL" clId="{83F94D17-20A6-459A-8969-5A8446ED9F4C}" dt="2020-03-25T14:30:40.610" v="555"/>
      <pc:docMkLst>
        <pc:docMk/>
      </pc:docMkLst>
      <pc:sldChg chg="modSp">
        <pc:chgData name="Csatari, Gergely (Nokia - FI/Espoo)" userId="f5bffca3-77e4-4f86-ab35-a6eae4fbf322" providerId="ADAL" clId="{83F94D17-20A6-459A-8969-5A8446ED9F4C}" dt="2020-03-25T14:19:06.287" v="69" actId="20577"/>
        <pc:sldMkLst>
          <pc:docMk/>
          <pc:sldMk cId="75459665" sldId="842"/>
        </pc:sldMkLst>
        <pc:spChg chg="mod">
          <ac:chgData name="Csatari, Gergely (Nokia - FI/Espoo)" userId="f5bffca3-77e4-4f86-ab35-a6eae4fbf322" providerId="ADAL" clId="{83F94D17-20A6-459A-8969-5A8446ED9F4C}" dt="2020-03-25T14:16:56.617" v="61" actId="404"/>
          <ac:spMkLst>
            <pc:docMk/>
            <pc:sldMk cId="75459665" sldId="842"/>
            <ac:spMk id="3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2.311" v="20" actId="20577"/>
          <ac:spMkLst>
            <pc:docMk/>
            <pc:sldMk cId="75459665" sldId="842"/>
            <ac:spMk id="3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6.515" v="21"/>
          <ac:spMkLst>
            <pc:docMk/>
            <pc:sldMk cId="75459665" sldId="842"/>
            <ac:spMk id="40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5:49.237" v="22"/>
          <ac:spMkLst>
            <pc:docMk/>
            <pc:sldMk cId="75459665" sldId="842"/>
            <ac:spMk id="43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6:14.933" v="45" actId="14100"/>
          <ac:spMkLst>
            <pc:docMk/>
            <pc:sldMk cId="75459665" sldId="842"/>
            <ac:spMk id="56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06.287" v="69" actId="20577"/>
          <ac:spMkLst>
            <pc:docMk/>
            <pc:sldMk cId="75459665" sldId="842"/>
            <ac:spMk id="58" creationId="{00000000-0000-0000-0000-000000000000}"/>
          </ac:spMkLst>
        </pc:spChg>
      </pc:sldChg>
      <pc:sldChg chg="addSp delSp modSp add ord">
        <pc:chgData name="Csatari, Gergely (Nokia - FI/Espoo)" userId="f5bffca3-77e4-4f86-ab35-a6eae4fbf322" providerId="ADAL" clId="{83F94D17-20A6-459A-8969-5A8446ED9F4C}" dt="2020-03-25T14:30:40.610" v="555"/>
        <pc:sldMkLst>
          <pc:docMk/>
          <pc:sldMk cId="1090615812" sldId="845"/>
        </pc:sldMkLst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83F94D17-20A6-459A-8969-5A8446ED9F4C}" dt="2020-03-25T14:20:05.720" v="101" actId="242"/>
          <ac:spMkLst>
            <pc:docMk/>
            <pc:sldMk cId="1090615812" sldId="845"/>
            <ac:spMk id="3" creationId="{0198A1D1-FB09-4C0E-8AB7-33A67F8277E8}"/>
          </ac:spMkLst>
        </pc:spChg>
        <pc:spChg chg="add mod">
          <ac:chgData name="Csatari, Gergely (Nokia - FI/Espoo)" userId="f5bffca3-77e4-4f86-ab35-a6eae4fbf322" providerId="ADAL" clId="{83F94D17-20A6-459A-8969-5A8446ED9F4C}" dt="2020-03-25T14:21:51.921" v="196" actId="1076"/>
          <ac:spMkLst>
            <pc:docMk/>
            <pc:sldMk cId="1090615812" sldId="845"/>
            <ac:spMk id="4" creationId="{6C4CE9F6-B6E4-4488-8F72-2EFF91AEDFE9}"/>
          </ac:spMkLst>
        </pc:spChg>
        <pc:spChg chg="add del mod">
          <ac:chgData name="Csatari, Gergely (Nokia - FI/Espoo)" userId="f5bffca3-77e4-4f86-ab35-a6eae4fbf322" providerId="ADAL" clId="{83F94D17-20A6-459A-8969-5A8446ED9F4C}" dt="2020-03-25T14:24:01.993" v="226" actId="478"/>
          <ac:spMkLst>
            <pc:docMk/>
            <pc:sldMk cId="1090615812" sldId="845"/>
            <ac:spMk id="9" creationId="{FDD3A472-373C-4618-A88C-75B690DEFFE8}"/>
          </ac:spMkLst>
        </pc:spChg>
        <pc:spChg chg="add mod">
          <ac:chgData name="Csatari, Gergely (Nokia - FI/Espoo)" userId="f5bffca3-77e4-4f86-ab35-a6eae4fbf322" providerId="ADAL" clId="{83F94D17-20A6-459A-8969-5A8446ED9F4C}" dt="2020-03-25T14:24:46.318" v="270" actId="1076"/>
          <ac:spMkLst>
            <pc:docMk/>
            <pc:sldMk cId="1090615812" sldId="845"/>
            <ac:spMk id="10" creationId="{A171BD97-6452-42D5-8B64-4650821EABB2}"/>
          </ac:spMkLst>
        </pc:spChg>
        <pc:spChg chg="add mod ord">
          <ac:chgData name="Csatari, Gergely (Nokia - FI/Espoo)" userId="f5bffca3-77e4-4f86-ab35-a6eae4fbf322" providerId="ADAL" clId="{83F94D17-20A6-459A-8969-5A8446ED9F4C}" dt="2020-03-25T14:26:22.457" v="301" actId="14100"/>
          <ac:spMkLst>
            <pc:docMk/>
            <pc:sldMk cId="1090615812" sldId="845"/>
            <ac:spMk id="11" creationId="{90A5A4F1-FCA0-4A86-B8CE-6725D715DDB2}"/>
          </ac:spMkLst>
        </pc:spChg>
        <pc:spChg chg="add mod">
          <ac:chgData name="Csatari, Gergely (Nokia - FI/Espoo)" userId="f5bffca3-77e4-4f86-ab35-a6eae4fbf322" providerId="ADAL" clId="{83F94D17-20A6-459A-8969-5A8446ED9F4C}" dt="2020-03-25T14:27:36.775" v="393" actId="1076"/>
          <ac:spMkLst>
            <pc:docMk/>
            <pc:sldMk cId="1090615812" sldId="845"/>
            <ac:spMk id="12" creationId="{07EAABAF-78E6-437F-9C35-933FCEAA5BB2}"/>
          </ac:spMkLst>
        </pc:spChg>
        <pc:spChg chg="add mod">
          <ac:chgData name="Csatari, Gergely (Nokia - FI/Espoo)" userId="f5bffca3-77e4-4f86-ab35-a6eae4fbf322" providerId="ADAL" clId="{83F94D17-20A6-459A-8969-5A8446ED9F4C}" dt="2020-03-25T14:28:34.413" v="399" actId="14100"/>
          <ac:spMkLst>
            <pc:docMk/>
            <pc:sldMk cId="1090615812" sldId="845"/>
            <ac:spMk id="13" creationId="{7F131CBA-59C5-4C36-8445-12DDBFF9091B}"/>
          </ac:spMkLst>
        </pc:spChg>
        <pc:spChg chg="add mod">
          <ac:chgData name="Csatari, Gergely (Nokia - FI/Espoo)" userId="f5bffca3-77e4-4f86-ab35-a6eae4fbf322" providerId="ADAL" clId="{83F94D17-20A6-459A-8969-5A8446ED9F4C}" dt="2020-03-25T14:30:40.610" v="555"/>
          <ac:spMkLst>
            <pc:docMk/>
            <pc:sldMk cId="1090615812" sldId="845"/>
            <ac:spMk id="14" creationId="{C5D621CB-205E-457C-9422-C50129FEAF42}"/>
          </ac:spMkLst>
        </pc:spChg>
        <pc:spChg chg="add mod">
          <ac:chgData name="Csatari, Gergely (Nokia - FI/Espoo)" userId="f5bffca3-77e4-4f86-ab35-a6eae4fbf322" providerId="ADAL" clId="{83F94D17-20A6-459A-8969-5A8446ED9F4C}" dt="2020-03-25T14:21:47.853" v="195" actId="1076"/>
          <ac:spMkLst>
            <pc:docMk/>
            <pc:sldMk cId="1090615812" sldId="845"/>
            <ac:spMk id="27" creationId="{F17EA64A-F073-4088-84DA-08CAAE2AE4CB}"/>
          </ac:spMkLst>
        </pc:spChg>
        <pc:spChg chg="add mod">
          <ac:chgData name="Csatari, Gergely (Nokia - FI/Espoo)" userId="f5bffca3-77e4-4f86-ab35-a6eae4fbf322" providerId="ADAL" clId="{83F94D17-20A6-459A-8969-5A8446ED9F4C}" dt="2020-03-25T14:22:22.965" v="211" actId="20577"/>
          <ac:spMkLst>
            <pc:docMk/>
            <pc:sldMk cId="1090615812" sldId="845"/>
            <ac:spMk id="28" creationId="{E07CEEC2-1379-4557-B919-B4B7458DF367}"/>
          </ac:spMkLst>
        </pc:spChg>
        <pc:spChg chg="add mod">
          <ac:chgData name="Csatari, Gergely (Nokia - FI/Espoo)" userId="f5bffca3-77e4-4f86-ab35-a6eae4fbf322" providerId="ADAL" clId="{83F94D17-20A6-459A-8969-5A8446ED9F4C}" dt="2020-03-25T14:25:05.928" v="287" actId="20577"/>
          <ac:spMkLst>
            <pc:docMk/>
            <pc:sldMk cId="1090615812" sldId="845"/>
            <ac:spMk id="45" creationId="{31EA993B-6A37-4361-9840-B3D888BC0DDB}"/>
          </ac:spMkLst>
        </pc:spChg>
        <pc:spChg chg="add mod">
          <ac:chgData name="Csatari, Gergely (Nokia - FI/Espoo)" userId="f5bffca3-77e4-4f86-ab35-a6eae4fbf322" providerId="ADAL" clId="{83F94D17-20A6-459A-8969-5A8446ED9F4C}" dt="2020-03-25T14:26:46.977" v="304" actId="208"/>
          <ac:spMkLst>
            <pc:docMk/>
            <pc:sldMk cId="1090615812" sldId="845"/>
            <ac:spMk id="46" creationId="{5C535857-7944-43A7-B8A1-EAAAE4434DD1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47" creationId="{00000000-0000-0000-0000-000000000000}"/>
          </ac:spMkLst>
        </pc:spChg>
        <pc:spChg chg="add mod">
          <ac:chgData name="Csatari, Gergely (Nokia - FI/Espoo)" userId="f5bffca3-77e4-4f86-ab35-a6eae4fbf322" providerId="ADAL" clId="{83F94D17-20A6-459A-8969-5A8446ED9F4C}" dt="2020-03-25T14:30:03.902" v="550" actId="1076"/>
          <ac:spMkLst>
            <pc:docMk/>
            <pc:sldMk cId="1090615812" sldId="845"/>
            <ac:spMk id="48" creationId="{A72B768C-C2B4-44B6-A5CD-7BC890D0496D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83F94D17-20A6-459A-8969-5A8446ED9F4C}" dt="2020-03-25T14:19:18.944" v="74" actId="20577"/>
          <ac:spMkLst>
            <pc:docMk/>
            <pc:sldMk cId="109061581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83F94D17-20A6-459A-8969-5A8446ED9F4C}" dt="2020-03-25T14:19:25.150" v="75" actId="478"/>
          <ac:spMkLst>
            <pc:docMk/>
            <pc:sldMk cId="109061581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83F94D17-20A6-459A-8969-5A8446ED9F4C}" dt="2020-03-25T14:19:25.150" v="75" actId="478"/>
          <ac:grpSpMkLst>
            <pc:docMk/>
            <pc:sldMk cId="109061581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83F94D17-20A6-459A-8969-5A8446ED9F4C}" dt="2020-03-25T14:24:00.674" v="225" actId="1076"/>
          <ac:cxnSpMkLst>
            <pc:docMk/>
            <pc:sldMk cId="1090615812" sldId="845"/>
            <ac:cxnSpMk id="6" creationId="{6A937139-5593-48AD-9F69-2FF60B1FBCC9}"/>
          </ac:cxnSpMkLst>
        </pc:cxnChg>
        <pc:cxnChg chg="add mod">
          <ac:chgData name="Csatari, Gergely (Nokia - FI/Espoo)" userId="f5bffca3-77e4-4f86-ab35-a6eae4fbf322" providerId="ADAL" clId="{83F94D17-20A6-459A-8969-5A8446ED9F4C}" dt="2020-03-25T14:24:13.066" v="227" actId="693"/>
          <ac:cxnSpMkLst>
            <pc:docMk/>
            <pc:sldMk cId="1090615812" sldId="845"/>
            <ac:cxnSpMk id="44" creationId="{2B4D6802-BB34-485A-BF06-BBEDDF43DAE1}"/>
          </ac:cxnSpMkLst>
        </pc:cxnChg>
      </pc:sldChg>
      <pc:sldMasterChg chg="delSp">
        <pc:chgData name="Csatari, Gergely (Nokia - FI/Espoo)" userId="f5bffca3-77e4-4f86-ab35-a6eae4fbf322" providerId="ADAL" clId="{83F94D17-20A6-459A-8969-5A8446ED9F4C}" dt="2020-03-25T14:16:28.410" v="47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83F94D17-20A6-459A-8969-5A8446ED9F4C}" dt="2020-03-25T14:16:28.410" v="47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2" v="49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83F94D17-20A6-459A-8969-5A8446ED9F4C}" dt="2020-03-25T14:16:28.412" v="49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83F94D17-20A6-459A-8969-5A8446ED9F4C}" dt="2020-03-25T14:16:28.413" v="51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83F94D17-20A6-459A-8969-5A8446ED9F4C}" dt="2020-03-25T14:16:28.413" v="51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  <pc:docChgLst>
    <pc:chgData name="Csatari, Gergely (Nokia - FI/Espoo)" userId="f5bffca3-77e4-4f86-ab35-a6eae4fbf322" providerId="ADAL" clId="{FCE34646-9AC4-43F1-BD03-2BE8D283BB5D}"/>
    <pc:docChg chg="addSld modSld">
      <pc:chgData name="Csatari, Gergely (Nokia - FI/Espoo)" userId="f5bffca3-77e4-4f86-ab35-a6eae4fbf322" providerId="ADAL" clId="{FCE34646-9AC4-43F1-BD03-2BE8D283BB5D}" dt="2020-04-02T10:33:15.286" v="0"/>
      <pc:docMkLst>
        <pc:docMk/>
      </pc:docMkLst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713511132" sldId="846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1414943834" sldId="847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31758303" sldId="848"/>
        </pc:sldMkLst>
      </pc:sldChg>
      <pc:sldChg chg="add">
        <pc:chgData name="Csatari, Gergely (Nokia - FI/Espoo)" userId="f5bffca3-77e4-4f86-ab35-a6eae4fbf322" providerId="ADAL" clId="{FCE34646-9AC4-43F1-BD03-2BE8D283BB5D}" dt="2020-04-02T10:33:15.286" v="0"/>
        <pc:sldMkLst>
          <pc:docMk/>
          <pc:sldMk cId="699953705" sldId="849"/>
        </pc:sldMkLst>
      </pc:sldChg>
    </pc:docChg>
  </pc:docChgLst>
  <pc:docChgLst>
    <pc:chgData name="Csatari, Gergely (Nokia - FI/Espoo)" userId="f5bffca3-77e4-4f86-ab35-a6eae4fbf322" providerId="ADAL" clId="{BBA4B079-98B3-4956-B2F7-416CA4E03669}"/>
    <pc:docChg chg="addSld modSld">
      <pc:chgData name="Csatari, Gergely (Nokia - FI/Espoo)" userId="f5bffca3-77e4-4f86-ab35-a6eae4fbf322" providerId="ADAL" clId="{BBA4B079-98B3-4956-B2F7-416CA4E03669}" dt="2020-04-03T12:22:10.651" v="0"/>
      <pc:docMkLst>
        <pc:docMk/>
      </pc:docMkLst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190160867" sldId="850"/>
        </pc:sldMkLst>
      </pc:sldChg>
      <pc:sldChg chg="add">
        <pc:chgData name="Csatari, Gergely (Nokia - FI/Espoo)" userId="f5bffca3-77e4-4f86-ab35-a6eae4fbf322" providerId="ADAL" clId="{BBA4B079-98B3-4956-B2F7-416CA4E03669}" dt="2020-04-03T12:22:10.651" v="0"/>
        <pc:sldMkLst>
          <pc:docMk/>
          <pc:sldMk cId="1370934511" sldId="8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8 April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08/04/2020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08/04/2020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Physical Resources (Figure 3-4)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3726611"/>
            <a:ext cx="4390839" cy="1112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33623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54446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75270" y="4047656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7" y="3726611"/>
            <a:ext cx="1470247" cy="1112808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283454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8364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  <a:gd name="connsiteX0" fmla="*/ 0 w 1470247"/>
              <a:gd name="connsiteY0" fmla="*/ 0 h 1949570"/>
              <a:gd name="connsiteX1" fmla="*/ 1466575 w 1470247"/>
              <a:gd name="connsiteY1" fmla="*/ 900019 h 1949570"/>
              <a:gd name="connsiteX2" fmla="*/ 1470225 w 1470247"/>
              <a:gd name="connsiteY2" fmla="*/ 1437810 h 1949570"/>
              <a:gd name="connsiteX3" fmla="*/ 0 w 1470247"/>
              <a:gd name="connsiteY3" fmla="*/ 1949570 h 1949570"/>
              <a:gd name="connsiteX4" fmla="*/ 0 w 1470247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47" h="1949570">
                <a:moveTo>
                  <a:pt x="0" y="0"/>
                </a:moveTo>
                <a:cubicBezTo>
                  <a:pt x="489652" y="327819"/>
                  <a:pt x="976923" y="572200"/>
                  <a:pt x="1466575" y="900019"/>
                </a:cubicBezTo>
                <a:cubicBezTo>
                  <a:pt x="1466204" y="998431"/>
                  <a:pt x="1470596" y="1339398"/>
                  <a:pt x="1470225" y="1437810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999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A5A4F1-FCA0-4A86-B8CE-6725D715DDB2}"/>
              </a:ext>
            </a:extLst>
          </p:cNvPr>
          <p:cNvSpPr/>
          <p:nvPr/>
        </p:nvSpPr>
        <p:spPr>
          <a:xfrm>
            <a:off x="3386713" y="2266122"/>
            <a:ext cx="5418571" cy="8416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hardware and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Virtual infrastructure resources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7CEEC2-1379-4557-B919-B4B7458DF367}"/>
              </a:ext>
            </a:extLst>
          </p:cNvPr>
          <p:cNvSpPr/>
          <p:nvPr/>
        </p:nvSpPr>
        <p:spPr>
          <a:xfrm>
            <a:off x="3835120" y="2373922"/>
            <a:ext cx="4521758" cy="6481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Workloads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937139-5593-48AD-9F69-2FF60B1FBCC9}"/>
              </a:ext>
            </a:extLst>
          </p:cNvPr>
          <p:cNvCxnSpPr/>
          <p:nvPr/>
        </p:nvCxnSpPr>
        <p:spPr>
          <a:xfrm flipV="1">
            <a:off x="4515061" y="3022041"/>
            <a:ext cx="0" cy="10299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4D6802-BB34-485A-BF06-BBEDDF43DAE1}"/>
              </a:ext>
            </a:extLst>
          </p:cNvPr>
          <p:cNvCxnSpPr>
            <a:cxnSpLocks/>
          </p:cNvCxnSpPr>
          <p:nvPr/>
        </p:nvCxnSpPr>
        <p:spPr>
          <a:xfrm>
            <a:off x="7676940" y="3022041"/>
            <a:ext cx="0" cy="10161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171BD97-6452-42D5-8B64-4650821EABB2}"/>
              </a:ext>
            </a:extLst>
          </p:cNvPr>
          <p:cNvSpPr txBox="1"/>
          <p:nvPr/>
        </p:nvSpPr>
        <p:spPr>
          <a:xfrm>
            <a:off x="4539342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Consumes infrastructure resources</a:t>
            </a:r>
            <a:endParaRPr lang="hu-HU" sz="10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EA993B-6A37-4361-9840-B3D888BC0DDB}"/>
              </a:ext>
            </a:extLst>
          </p:cNvPr>
          <p:cNvSpPr txBox="1"/>
          <p:nvPr/>
        </p:nvSpPr>
        <p:spPr>
          <a:xfrm>
            <a:off x="7701220" y="3130061"/>
            <a:ext cx="1336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Manages infrastructure via API-s</a:t>
            </a:r>
            <a:endParaRPr lang="hu-HU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535857-7944-43A7-B8A1-EAAAE4434DD1}"/>
              </a:ext>
            </a:extLst>
          </p:cNvPr>
          <p:cNvSpPr/>
          <p:nvPr/>
        </p:nvSpPr>
        <p:spPr>
          <a:xfrm>
            <a:off x="3386712" y="3676009"/>
            <a:ext cx="5418571" cy="257570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AABAF-78E6-437F-9C35-933FCEAA5BB2}"/>
              </a:ext>
            </a:extLst>
          </p:cNvPr>
          <p:cNvSpPr txBox="1"/>
          <p:nvPr/>
        </p:nvSpPr>
        <p:spPr>
          <a:xfrm>
            <a:off x="1093304" y="1320457"/>
            <a:ext cx="3309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Exposed objects are visible in the workload and in the cloud infra management domain.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131CBA-59C5-4C36-8445-12DDBFF9091B}"/>
              </a:ext>
            </a:extLst>
          </p:cNvPr>
          <p:cNvSpPr/>
          <p:nvPr/>
        </p:nvSpPr>
        <p:spPr>
          <a:xfrm>
            <a:off x="1973570" y="2266122"/>
            <a:ext cx="1413142" cy="685800"/>
          </a:xfrm>
          <a:custGeom>
            <a:avLst/>
            <a:gdLst>
              <a:gd name="connsiteX0" fmla="*/ 24195 w 1316282"/>
              <a:gd name="connsiteY0" fmla="*/ 0 h 755374"/>
              <a:gd name="connsiteX1" fmla="*/ 173282 w 1316282"/>
              <a:gd name="connsiteY1" fmla="*/ 327991 h 755374"/>
              <a:gd name="connsiteX2" fmla="*/ 1316282 w 1316282"/>
              <a:gd name="connsiteY2" fmla="*/ 755374 h 755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6282" h="755374">
                <a:moveTo>
                  <a:pt x="24195" y="0"/>
                </a:moveTo>
                <a:cubicBezTo>
                  <a:pt x="-8936" y="101047"/>
                  <a:pt x="-42066" y="202095"/>
                  <a:pt x="173282" y="327991"/>
                </a:cubicBezTo>
                <a:cubicBezTo>
                  <a:pt x="388630" y="453887"/>
                  <a:pt x="852456" y="604630"/>
                  <a:pt x="1316282" y="75537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2B768C-C2B4-44B6-A5CD-7BC890D0496D}"/>
              </a:ext>
            </a:extLst>
          </p:cNvPr>
          <p:cNvSpPr txBox="1"/>
          <p:nvPr/>
        </p:nvSpPr>
        <p:spPr>
          <a:xfrm>
            <a:off x="8941444" y="4774385"/>
            <a:ext cx="2915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objects are exclusively visible only in the Cloud Infrastructure and Cloud Infrastructure management domains.</a:t>
            </a:r>
            <a:endParaRPr lang="hu-HU" dirty="0">
              <a:solidFill>
                <a:srgbClr val="0070C0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D621CB-205E-457C-9422-C50129FEAF42}"/>
              </a:ext>
            </a:extLst>
          </p:cNvPr>
          <p:cNvSpPr/>
          <p:nvPr/>
        </p:nvSpPr>
        <p:spPr>
          <a:xfrm>
            <a:off x="8805283" y="4165677"/>
            <a:ext cx="1183543" cy="585227"/>
          </a:xfrm>
          <a:custGeom>
            <a:avLst/>
            <a:gdLst>
              <a:gd name="connsiteX0" fmla="*/ 218661 w 218661"/>
              <a:gd name="connsiteY0" fmla="*/ 258417 h 258417"/>
              <a:gd name="connsiteX1" fmla="*/ 0 w 218661"/>
              <a:gd name="connsiteY1" fmla="*/ 0 h 2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258417">
                <a:moveTo>
                  <a:pt x="218661" y="258417"/>
                </a:moveTo>
                <a:cubicBezTo>
                  <a:pt x="200439" y="178904"/>
                  <a:pt x="182217" y="99391"/>
                  <a:pt x="0" y="0"/>
                </a:cubicBezTo>
              </a:path>
            </a:pathLst>
          </a:custGeom>
          <a:noFill/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061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Workload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lvl="0" algn="ctr" defTabSz="914378"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latin typeface="Vodafone Rg" pitchFamily="34" charset="0"/>
                  </a:rPr>
                  <a:t>VM or Pod</a:t>
                </a:r>
                <a:endParaRPr kumimoji="0" lang="en-GB" sz="7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 (Figure 4-2).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009869" y="3108291"/>
            <a:ext cx="852745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4391"/>
              <a:gd name="adj6" fmla="val 159868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 </a:t>
            </a: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software layers (Figure 5-1)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98A1D1-FB09-4C0E-8AB7-33A67F8277E8}"/>
              </a:ext>
            </a:extLst>
          </p:cNvPr>
          <p:cNvSpPr/>
          <p:nvPr/>
        </p:nvSpPr>
        <p:spPr>
          <a:xfrm>
            <a:off x="3619081" y="3727939"/>
            <a:ext cx="4953837" cy="244174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Cloud Infrastructure Software Profile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4CE9F6-B6E4-4488-8F72-2EFF91AEDFE9}"/>
              </a:ext>
            </a:extLst>
          </p:cNvPr>
          <p:cNvSpPr/>
          <p:nvPr/>
        </p:nvSpPr>
        <p:spPr>
          <a:xfrm>
            <a:off x="3835120" y="4948813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Host Operating System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7EA64A-F073-4088-84DA-08CAAE2AE4CB}"/>
              </a:ext>
            </a:extLst>
          </p:cNvPr>
          <p:cNvSpPr/>
          <p:nvPr/>
        </p:nvSpPr>
        <p:spPr>
          <a:xfrm>
            <a:off x="3835120" y="4051997"/>
            <a:ext cx="4521758" cy="6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Virtualisation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Infrastructure Layer</a:t>
            </a:r>
            <a:b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(Hypervisor or container based virtualization technology)</a:t>
            </a:r>
            <a:endParaRPr lang="hu-H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60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Infrastructure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749464" y="1797475"/>
            <a:ext cx="797730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Workload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</a:t>
            </a: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VM or </a:t>
              </a:r>
              <a:b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</a:br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Pod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600" kern="0" dirty="0">
                <a:solidFill>
                  <a:srgbClr val="34342B"/>
                </a:solidFill>
                <a:latin typeface="Vodafone Rg" pitchFamily="34" charset="0"/>
              </a:rPr>
              <a:t>interface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Virtual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Cloud </a:t>
            </a: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Management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Vodafone Rg" panose="020B0604020202020204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Cloud Infrastructure Virtual resources (Figure 5-2)</a:t>
            </a:r>
          </a:p>
        </p:txBody>
      </p:sp>
    </p:spTree>
    <p:extLst>
      <p:ext uri="{BB962C8B-B14F-4D97-AF65-F5344CB8AC3E}">
        <p14:creationId xmlns:p14="http://schemas.microsoft.com/office/powerpoint/2010/main" val="137093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(Figure </a:t>
            </a:r>
            <a:r>
              <a:rPr lang="en-GB" sz="2667" b="0">
                <a:solidFill>
                  <a:schemeClr val="bg1">
                    <a:lumMod val="50000"/>
                  </a:schemeClr>
                </a:solidFill>
              </a:rPr>
              <a:t>9-1)</a:t>
            </a:r>
            <a:endParaRPr lang="en-GB" sz="2667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AutoShape 2" descr="Image result for kubernetes logo">
            <a:extLst>
              <a:ext uri="{FF2B5EF4-FFF2-40B4-BE49-F238E27FC236}">
                <a16:creationId xmlns:a16="http://schemas.microsoft.com/office/drawing/2014/main" id="{25E6B8C0-2AA2-406D-9BB2-C27EC0BA35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90913" y="32679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26" name="正方形/長方形 26">
            <a:extLst>
              <a:ext uri="{FF2B5EF4-FFF2-40B4-BE49-F238E27FC236}">
                <a16:creationId xmlns:a16="http://schemas.microsoft.com/office/drawing/2014/main" id="{8519D518-51AD-48F8-8901-57B1ECD14025}"/>
              </a:ext>
            </a:extLst>
          </p:cNvPr>
          <p:cNvSpPr/>
          <p:nvPr/>
        </p:nvSpPr>
        <p:spPr>
          <a:xfrm>
            <a:off x="6103103" y="2751825"/>
            <a:ext cx="816384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11A38A1-B63D-49B4-9F04-D075541AB617}"/>
              </a:ext>
            </a:extLst>
          </p:cNvPr>
          <p:cNvSpPr/>
          <p:nvPr/>
        </p:nvSpPr>
        <p:spPr>
          <a:xfrm>
            <a:off x="6046410" y="2809787"/>
            <a:ext cx="816384" cy="76610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8" name="正方形/長方形 4">
            <a:extLst>
              <a:ext uri="{FF2B5EF4-FFF2-40B4-BE49-F238E27FC236}">
                <a16:creationId xmlns:a16="http://schemas.microsoft.com/office/drawing/2014/main" id="{F6C33294-AB04-4A1E-ADA2-5E864BA2C5B5}"/>
              </a:ext>
            </a:extLst>
          </p:cNvPr>
          <p:cNvSpPr/>
          <p:nvPr/>
        </p:nvSpPr>
        <p:spPr>
          <a:xfrm>
            <a:off x="2195045" y="5100214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omputing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9" name="正方形/長方形 6">
            <a:extLst>
              <a:ext uri="{FF2B5EF4-FFF2-40B4-BE49-F238E27FC236}">
                <a16:creationId xmlns:a16="http://schemas.microsoft.com/office/drawing/2014/main" id="{14838275-E7EA-4548-9F20-E416D727D11D}"/>
              </a:ext>
            </a:extLst>
          </p:cNvPr>
          <p:cNvSpPr/>
          <p:nvPr/>
        </p:nvSpPr>
        <p:spPr>
          <a:xfrm>
            <a:off x="3167650" y="5091391"/>
            <a:ext cx="800005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0" name="正方形/長方形 8">
            <a:extLst>
              <a:ext uri="{FF2B5EF4-FFF2-40B4-BE49-F238E27FC236}">
                <a16:creationId xmlns:a16="http://schemas.microsoft.com/office/drawing/2014/main" id="{363E3271-C996-49A5-9B9D-AFFDA40F5D82}"/>
              </a:ext>
            </a:extLst>
          </p:cNvPr>
          <p:cNvSpPr/>
          <p:nvPr/>
        </p:nvSpPr>
        <p:spPr>
          <a:xfrm>
            <a:off x="4138995" y="5091391"/>
            <a:ext cx="800006" cy="326352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Hardware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4" name="正方形/長方形 10">
            <a:extLst>
              <a:ext uri="{FF2B5EF4-FFF2-40B4-BE49-F238E27FC236}">
                <a16:creationId xmlns:a16="http://schemas.microsoft.com/office/drawing/2014/main" id="{C4FF3BF7-8F6D-486E-81BC-CA9694C44C75}"/>
              </a:ext>
            </a:extLst>
          </p:cNvPr>
          <p:cNvSpPr/>
          <p:nvPr/>
        </p:nvSpPr>
        <p:spPr>
          <a:xfrm>
            <a:off x="2081661" y="4945227"/>
            <a:ext cx="2970729" cy="531739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5" name="テキスト ボックス 11">
            <a:extLst>
              <a:ext uri="{FF2B5EF4-FFF2-40B4-BE49-F238E27FC236}">
                <a16:creationId xmlns:a16="http://schemas.microsoft.com/office/drawing/2014/main" id="{BC9187B3-91C8-49F3-8E1C-AE73C2119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190" y="4907426"/>
            <a:ext cx="1199378" cy="233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Hardware resources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46" name="正方形/長方形 12">
            <a:extLst>
              <a:ext uri="{FF2B5EF4-FFF2-40B4-BE49-F238E27FC236}">
                <a16:creationId xmlns:a16="http://schemas.microsoft.com/office/drawing/2014/main" id="{E6A5720F-8973-4E1F-94AF-9590B70775C4}"/>
              </a:ext>
            </a:extLst>
          </p:cNvPr>
          <p:cNvSpPr/>
          <p:nvPr/>
        </p:nvSpPr>
        <p:spPr>
          <a:xfrm>
            <a:off x="2081661" y="4568473"/>
            <a:ext cx="2970729" cy="228068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Virtualisation Layer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8" name="正方形/長方形 26">
            <a:extLst>
              <a:ext uri="{FF2B5EF4-FFF2-40B4-BE49-F238E27FC236}">
                <a16:creationId xmlns:a16="http://schemas.microsoft.com/office/drawing/2014/main" id="{DC0DD92C-7942-4F19-9C10-16AA44DF9865}"/>
              </a:ext>
            </a:extLst>
          </p:cNvPr>
          <p:cNvSpPr/>
          <p:nvPr/>
        </p:nvSpPr>
        <p:spPr>
          <a:xfrm>
            <a:off x="5967042" y="2857668"/>
            <a:ext cx="817643" cy="76736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Manager(s)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9" name="正方形/長方形 30">
            <a:extLst>
              <a:ext uri="{FF2B5EF4-FFF2-40B4-BE49-F238E27FC236}">
                <a16:creationId xmlns:a16="http://schemas.microsoft.com/office/drawing/2014/main" id="{5566A592-C01D-45DE-8E4B-5CF7F8C66427}"/>
              </a:ext>
            </a:extLst>
          </p:cNvPr>
          <p:cNvSpPr/>
          <p:nvPr/>
        </p:nvSpPr>
        <p:spPr>
          <a:xfrm>
            <a:off x="3131114" y="3111634"/>
            <a:ext cx="832762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0" name="正方形/長方形 36">
            <a:extLst>
              <a:ext uri="{FF2B5EF4-FFF2-40B4-BE49-F238E27FC236}">
                <a16:creationId xmlns:a16="http://schemas.microsoft.com/office/drawing/2014/main" id="{BA300D5D-8657-419C-9A1A-F798447560B7}"/>
              </a:ext>
            </a:extLst>
          </p:cNvPr>
          <p:cNvSpPr/>
          <p:nvPr/>
        </p:nvSpPr>
        <p:spPr>
          <a:xfrm>
            <a:off x="5958220" y="1589985"/>
            <a:ext cx="821423" cy="76736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NFV Orchestrator</a:t>
            </a:r>
          </a:p>
        </p:txBody>
      </p:sp>
      <p:sp>
        <p:nvSpPr>
          <p:cNvPr id="52" name="正方形/長方形 38">
            <a:extLst>
              <a:ext uri="{FF2B5EF4-FFF2-40B4-BE49-F238E27FC236}">
                <a16:creationId xmlns:a16="http://schemas.microsoft.com/office/drawing/2014/main" id="{72C91766-E02D-4566-BD8B-96EFFDD3D82F}"/>
              </a:ext>
            </a:extLst>
          </p:cNvPr>
          <p:cNvSpPr/>
          <p:nvPr/>
        </p:nvSpPr>
        <p:spPr>
          <a:xfrm>
            <a:off x="2424094" y="1825462"/>
            <a:ext cx="2677510" cy="320201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OSS/BSS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3" name="フリーフォーム 42">
            <a:extLst>
              <a:ext uri="{FF2B5EF4-FFF2-40B4-BE49-F238E27FC236}">
                <a16:creationId xmlns:a16="http://schemas.microsoft.com/office/drawing/2014/main" id="{7E93948D-AB36-4256-AA09-3B826BB6E99F}"/>
              </a:ext>
            </a:extLst>
          </p:cNvPr>
          <p:cNvSpPr/>
          <p:nvPr/>
        </p:nvSpPr>
        <p:spPr>
          <a:xfrm flipV="1">
            <a:off x="5136797" y="4667090"/>
            <a:ext cx="821423" cy="86846"/>
          </a:xfrm>
          <a:custGeom>
            <a:avLst/>
            <a:gdLst>
              <a:gd name="connsiteX0" fmla="*/ 0 w 1137684"/>
              <a:gd name="connsiteY0" fmla="*/ 0 h 0"/>
              <a:gd name="connsiteX1" fmla="*/ 1137684 w 113768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684">
                <a:moveTo>
                  <a:pt x="0" y="0"/>
                </a:moveTo>
                <a:lnTo>
                  <a:pt x="1137684" y="0"/>
                </a:lnTo>
              </a:path>
            </a:pathLst>
          </a:cu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1" name="フリーフォーム 49">
            <a:extLst>
              <a:ext uri="{FF2B5EF4-FFF2-40B4-BE49-F238E27FC236}">
                <a16:creationId xmlns:a16="http://schemas.microsoft.com/office/drawing/2014/main" id="{D6ECF721-5D47-4707-BE87-B591F4AFF852}"/>
              </a:ext>
            </a:extLst>
          </p:cNvPr>
          <p:cNvSpPr/>
          <p:nvPr/>
        </p:nvSpPr>
        <p:spPr>
          <a:xfrm>
            <a:off x="6327357" y="3821530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2" name="フリーフォーム 51">
            <a:extLst>
              <a:ext uri="{FF2B5EF4-FFF2-40B4-BE49-F238E27FC236}">
                <a16:creationId xmlns:a16="http://schemas.microsoft.com/office/drawing/2014/main" id="{0F64ED75-2AF3-4195-9B79-05864B50FB80}"/>
              </a:ext>
            </a:extLst>
          </p:cNvPr>
          <p:cNvSpPr/>
          <p:nvPr/>
        </p:nvSpPr>
        <p:spPr>
          <a:xfrm>
            <a:off x="5494595" y="4663390"/>
            <a:ext cx="0" cy="127265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3" name="フリーフォーム 53">
            <a:extLst>
              <a:ext uri="{FF2B5EF4-FFF2-40B4-BE49-F238E27FC236}">
                <a16:creationId xmlns:a16="http://schemas.microsoft.com/office/drawing/2014/main" id="{91E07D1D-A0CA-4C25-8676-BCA3BE113528}"/>
              </a:ext>
            </a:extLst>
          </p:cNvPr>
          <p:cNvSpPr/>
          <p:nvPr/>
        </p:nvSpPr>
        <p:spPr>
          <a:xfrm>
            <a:off x="5434794" y="1910666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4" name="正方形/長方形 57">
            <a:extLst>
              <a:ext uri="{FF2B5EF4-FFF2-40B4-BE49-F238E27FC236}">
                <a16:creationId xmlns:a16="http://schemas.microsoft.com/office/drawing/2014/main" id="{72903E93-37E0-4C0D-BAED-020B0D77864B}"/>
              </a:ext>
            </a:extLst>
          </p:cNvPr>
          <p:cNvSpPr/>
          <p:nvPr/>
        </p:nvSpPr>
        <p:spPr>
          <a:xfrm>
            <a:off x="1967012" y="3940970"/>
            <a:ext cx="3159707" cy="1592696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5" name="テキスト ボックス 58">
            <a:extLst>
              <a:ext uri="{FF2B5EF4-FFF2-40B4-BE49-F238E27FC236}">
                <a16:creationId xmlns:a16="http://schemas.microsoft.com/office/drawing/2014/main" id="{E83168AF-4DF4-49EA-A141-F9AADDAE0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0319" y="3883008"/>
            <a:ext cx="454806" cy="231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557" tIns="36279" rIns="72557" bIns="3627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4572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ja-JP" sz="1000" dirty="0">
                <a:solidFill>
                  <a:srgbClr val="124191"/>
                </a:solidFill>
                <a:latin typeface="Times New Roman" charset="0"/>
                <a:cs typeface="Times New Roman" charset="0"/>
              </a:rPr>
              <a:t>NFVI</a:t>
            </a:r>
            <a:endParaRPr kumimoji="1" lang="en-US" altLang="ja-JP" sz="1000" dirty="0">
              <a:solidFill>
                <a:srgbClr val="124191"/>
              </a:solidFill>
              <a:latin typeface="Times New Roman" charset="0"/>
              <a:cs typeface="Times New Roman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19C7A1-A2DE-42FD-BC92-BF875E94EDFD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>
            <a:off x="6368932" y="2357352"/>
            <a:ext cx="6930" cy="500316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67" name="Elbow Connector 111">
            <a:extLst>
              <a:ext uri="{FF2B5EF4-FFF2-40B4-BE49-F238E27FC236}">
                <a16:creationId xmlns:a16="http://schemas.microsoft.com/office/drawing/2014/main" id="{E9C86C58-BE37-4D52-9115-323DF8A1DB54}"/>
              </a:ext>
            </a:extLst>
          </p:cNvPr>
          <p:cNvCxnSpPr>
            <a:stCxn id="50" idx="3"/>
          </p:cNvCxnSpPr>
          <p:nvPr/>
        </p:nvCxnSpPr>
        <p:spPr>
          <a:xfrm>
            <a:off x="6779643" y="1973668"/>
            <a:ext cx="21418" cy="2758946"/>
          </a:xfrm>
          <a:prstGeom prst="bentConnector3">
            <a:avLst>
              <a:gd name="adj1" fmla="val 1888202"/>
            </a:avLst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sp>
        <p:nvSpPr>
          <p:cNvPr id="68" name="フリーフォーム 49">
            <a:extLst>
              <a:ext uri="{FF2B5EF4-FFF2-40B4-BE49-F238E27FC236}">
                <a16:creationId xmlns:a16="http://schemas.microsoft.com/office/drawing/2014/main" id="{81EF948C-138B-4C2E-BB75-53B4AE1EAABF}"/>
              </a:ext>
            </a:extLst>
          </p:cNvPr>
          <p:cNvSpPr/>
          <p:nvPr/>
        </p:nvSpPr>
        <p:spPr>
          <a:xfrm>
            <a:off x="6309720" y="2618771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69" name="フリーフォーム 49">
            <a:extLst>
              <a:ext uri="{FF2B5EF4-FFF2-40B4-BE49-F238E27FC236}">
                <a16:creationId xmlns:a16="http://schemas.microsoft.com/office/drawing/2014/main" id="{2B71AD67-0A41-4BC9-9C52-2D3880965DD9}"/>
              </a:ext>
            </a:extLst>
          </p:cNvPr>
          <p:cNvSpPr/>
          <p:nvPr/>
        </p:nvSpPr>
        <p:spPr>
          <a:xfrm>
            <a:off x="7105945" y="3618734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0" name="フリーフォーム 53">
            <a:extLst>
              <a:ext uri="{FF2B5EF4-FFF2-40B4-BE49-F238E27FC236}">
                <a16:creationId xmlns:a16="http://schemas.microsoft.com/office/drawing/2014/main" id="{CE9A0929-819C-4B42-924E-EB5A11D0B3EA}"/>
              </a:ext>
            </a:extLst>
          </p:cNvPr>
          <p:cNvSpPr/>
          <p:nvPr/>
        </p:nvSpPr>
        <p:spPr>
          <a:xfrm>
            <a:off x="5452961" y="3133165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1" name="正方形/長方形 30">
            <a:extLst>
              <a:ext uri="{FF2B5EF4-FFF2-40B4-BE49-F238E27FC236}">
                <a16:creationId xmlns:a16="http://schemas.microsoft.com/office/drawing/2014/main" id="{73B59750-ED27-425C-90F8-CC6589303E9A}"/>
              </a:ext>
            </a:extLst>
          </p:cNvPr>
          <p:cNvSpPr/>
          <p:nvPr/>
        </p:nvSpPr>
        <p:spPr>
          <a:xfrm>
            <a:off x="4102462" y="310407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2" name="正方形/長方形 30">
            <a:extLst>
              <a:ext uri="{FF2B5EF4-FFF2-40B4-BE49-F238E27FC236}">
                <a16:creationId xmlns:a16="http://schemas.microsoft.com/office/drawing/2014/main" id="{1DB8C9BF-96BC-485B-84AA-353E01881331}"/>
              </a:ext>
            </a:extLst>
          </p:cNvPr>
          <p:cNvSpPr/>
          <p:nvPr/>
        </p:nvSpPr>
        <p:spPr>
          <a:xfrm>
            <a:off x="2159772" y="3111634"/>
            <a:ext cx="832761" cy="650233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000" rIns="72557" bIns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VNF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DED194C-5DFE-461B-859A-D20A373ACB2A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2575523" y="3761867"/>
            <a:ext cx="630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AF6AC3D-CB20-46DC-B1D8-54ADFB6534BA}"/>
              </a:ext>
            </a:extLst>
          </p:cNvPr>
          <p:cNvCxnSpPr>
            <a:cxnSpLocks/>
            <a:stCxn id="49" idx="2"/>
            <a:endCxn id="64" idx="0"/>
          </p:cNvCxnSpPr>
          <p:nvPr/>
        </p:nvCxnSpPr>
        <p:spPr>
          <a:xfrm flipH="1">
            <a:off x="3546866" y="3761867"/>
            <a:ext cx="629" cy="179103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6E99FBC-0ACA-4C54-9758-72FD88A4AC6E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4518211" y="3754307"/>
            <a:ext cx="632" cy="186664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1D99EC-D881-4E10-AE81-532C3AD6C569}"/>
              </a:ext>
            </a:extLst>
          </p:cNvPr>
          <p:cNvCxnSpPr>
            <a:stCxn id="48" idx="2"/>
          </p:cNvCxnSpPr>
          <p:nvPr/>
        </p:nvCxnSpPr>
        <p:spPr>
          <a:xfrm flipH="1">
            <a:off x="6372713" y="3625035"/>
            <a:ext cx="3779" cy="564500"/>
          </a:xfrm>
          <a:prstGeom prst="line">
            <a:avLst/>
          </a:prstGeom>
          <a:noFill/>
          <a:ln w="31750" cap="flat" cmpd="sng" algn="ctr">
            <a:solidFill>
              <a:srgbClr val="124191"/>
            </a:solidFill>
            <a:prstDash val="solid"/>
          </a:ln>
          <a:effectLst/>
        </p:spPr>
      </p:cxnSp>
      <p:grpSp>
        <p:nvGrpSpPr>
          <p:cNvPr id="77" name="Group 3">
            <a:extLst>
              <a:ext uri="{FF2B5EF4-FFF2-40B4-BE49-F238E27FC236}">
                <a16:creationId xmlns:a16="http://schemas.microsoft.com/office/drawing/2014/main" id="{9FB40683-69E6-4EE7-A94A-26EEF28FB219}"/>
              </a:ext>
            </a:extLst>
          </p:cNvPr>
          <p:cNvGrpSpPr>
            <a:grpSpLocks/>
          </p:cNvGrpSpPr>
          <p:nvPr/>
        </p:nvGrpSpPr>
        <p:grpSpPr bwMode="auto">
          <a:xfrm>
            <a:off x="2081658" y="5533655"/>
            <a:ext cx="1829304" cy="246221"/>
            <a:chOff x="1116013" y="6032505"/>
            <a:chExt cx="2305050" cy="310210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C99A156-8AC8-43F3-91D0-2E02ACA24395}"/>
                </a:ext>
              </a:extLst>
            </p:cNvPr>
            <p:cNvCxnSpPr/>
            <p:nvPr/>
          </p:nvCxnSpPr>
          <p:spPr>
            <a:xfrm>
              <a:off x="1116013" y="6165850"/>
              <a:ext cx="288925" cy="0"/>
            </a:xfrm>
            <a:prstGeom prst="line">
              <a:avLst/>
            </a:prstGeom>
            <a:noFill/>
            <a:ln w="1905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sp>
          <p:nvSpPr>
            <p:cNvPr id="79" name="TextBox 73">
              <a:extLst>
                <a:ext uri="{FF2B5EF4-FFF2-40B4-BE49-F238E27FC236}">
                  <a16:creationId xmlns:a16="http://schemas.microsoft.com/office/drawing/2014/main" id="{481D02F9-DE91-4948-B1FC-969ADE2AF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8913" y="6032505"/>
              <a:ext cx="1962150" cy="310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Execution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0" name="Group 4">
            <a:extLst>
              <a:ext uri="{FF2B5EF4-FFF2-40B4-BE49-F238E27FC236}">
                <a16:creationId xmlns:a16="http://schemas.microsoft.com/office/drawing/2014/main" id="{6396300E-2406-4197-AF88-DAE4F933883E}"/>
              </a:ext>
            </a:extLst>
          </p:cNvPr>
          <p:cNvGrpSpPr>
            <a:grpSpLocks/>
          </p:cNvGrpSpPr>
          <p:nvPr/>
        </p:nvGrpSpPr>
        <p:grpSpPr bwMode="auto">
          <a:xfrm>
            <a:off x="5652077" y="5534001"/>
            <a:ext cx="1972434" cy="246221"/>
            <a:chOff x="1106488" y="6321433"/>
            <a:chExt cx="2485404" cy="310208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3F6A1A2-12A8-440F-9182-DABD244F661C}"/>
                </a:ext>
              </a:extLst>
            </p:cNvPr>
            <p:cNvCxnSpPr/>
            <p:nvPr/>
          </p:nvCxnSpPr>
          <p:spPr>
            <a:xfrm>
              <a:off x="1106488" y="6486525"/>
              <a:ext cx="342900" cy="4762"/>
            </a:xfrm>
            <a:prstGeom prst="line">
              <a:avLst/>
            </a:prstGeom>
            <a:noFill/>
            <a:ln w="31750" cap="flat" cmpd="sng" algn="ctr">
              <a:solidFill>
                <a:srgbClr val="124191"/>
              </a:solidFill>
              <a:prstDash val="solid"/>
            </a:ln>
            <a:effectLst/>
          </p:spPr>
        </p:cxnSp>
        <p:sp>
          <p:nvSpPr>
            <p:cNvPr id="82" name="フリーフォーム 53">
              <a:extLst>
                <a:ext uri="{FF2B5EF4-FFF2-40B4-BE49-F238E27FC236}">
                  <a16:creationId xmlns:a16="http://schemas.microsoft.com/office/drawing/2014/main" id="{F3431D44-7A16-4AF7-85A4-008AED84E104}"/>
                </a:ext>
              </a:extLst>
            </p:cNvPr>
            <p:cNvSpPr/>
            <p:nvPr/>
          </p:nvSpPr>
          <p:spPr>
            <a:xfrm>
              <a:off x="1277938" y="6408737"/>
              <a:ext cx="0" cy="160338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  <p:sp>
          <p:nvSpPr>
            <p:cNvPr id="83" name="TextBox 74">
              <a:extLst>
                <a:ext uri="{FF2B5EF4-FFF2-40B4-BE49-F238E27FC236}">
                  <a16:creationId xmlns:a16="http://schemas.microsoft.com/office/drawing/2014/main" id="{78223A56-D8B0-43A3-BD2F-9E093B213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6850" y="6321433"/>
              <a:ext cx="2125042" cy="31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Main NFV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</p:grpSp>
      <p:grpSp>
        <p:nvGrpSpPr>
          <p:cNvPr id="84" name="Group 2">
            <a:extLst>
              <a:ext uri="{FF2B5EF4-FFF2-40B4-BE49-F238E27FC236}">
                <a16:creationId xmlns:a16="http://schemas.microsoft.com/office/drawing/2014/main" id="{06D821E4-67E4-4A52-AD6E-9D6130474311}"/>
              </a:ext>
            </a:extLst>
          </p:cNvPr>
          <p:cNvGrpSpPr>
            <a:grpSpLocks/>
          </p:cNvGrpSpPr>
          <p:nvPr/>
        </p:nvGrpSpPr>
        <p:grpSpPr bwMode="auto">
          <a:xfrm>
            <a:off x="4001601" y="5543033"/>
            <a:ext cx="1563475" cy="400110"/>
            <a:chOff x="4762500" y="6013466"/>
            <a:chExt cx="1970088" cy="50409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5BC6D6-5FF4-438A-B445-E87E7566A5CB}"/>
                </a:ext>
              </a:extLst>
            </p:cNvPr>
            <p:cNvCxnSpPr/>
            <p:nvPr/>
          </p:nvCxnSpPr>
          <p:spPr>
            <a:xfrm>
              <a:off x="4762500" y="6186488"/>
              <a:ext cx="341312" cy="0"/>
            </a:xfrm>
            <a:prstGeom prst="line">
              <a:avLst/>
            </a:prstGeom>
            <a:noFill/>
            <a:ln w="12700" cap="flat" cmpd="sng" algn="ctr">
              <a:solidFill>
                <a:srgbClr val="124191">
                  <a:lumMod val="50000"/>
                  <a:lumOff val="50000"/>
                </a:srgbClr>
              </a:solidFill>
              <a:prstDash val="sysDot"/>
              <a:headEnd type="none"/>
              <a:tailEnd type="none"/>
            </a:ln>
            <a:effectLst/>
          </p:spPr>
        </p:cxnSp>
        <p:sp>
          <p:nvSpPr>
            <p:cNvPr id="86" name="TextBox 75">
              <a:extLst>
                <a:ext uri="{FF2B5EF4-FFF2-40B4-BE49-F238E27FC236}">
                  <a16:creationId xmlns:a16="http://schemas.microsoft.com/office/drawing/2014/main" id="{31AA5744-522E-45CF-BAE5-B33BD330EE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750" y="6013466"/>
              <a:ext cx="1620838" cy="504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Times New Roman" charset="0"/>
                  <a:ea typeface="ＭＳ Ｐゴシック" charset="0"/>
                  <a:cs typeface="Times New Roman" charset="0"/>
                </a:rPr>
                <a:t>Other reference points</a:t>
              </a:r>
              <a:endPara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  <p:sp>
          <p:nvSpPr>
            <p:cNvPr id="87" name="フリーフォーム 53">
              <a:extLst>
                <a:ext uri="{FF2B5EF4-FFF2-40B4-BE49-F238E27FC236}">
                  <a16:creationId xmlns:a16="http://schemas.microsoft.com/office/drawing/2014/main" id="{DA245DD9-DF55-4E0D-A329-2714AED4F8C6}"/>
                </a:ext>
              </a:extLst>
            </p:cNvPr>
            <p:cNvSpPr/>
            <p:nvPr/>
          </p:nvSpPr>
          <p:spPr>
            <a:xfrm>
              <a:off x="4914900" y="6097588"/>
              <a:ext cx="0" cy="158750"/>
            </a:xfrm>
            <a:custGeom>
              <a:avLst/>
              <a:gdLst>
                <a:gd name="connsiteX0" fmla="*/ 0 w 0"/>
                <a:gd name="connsiteY0" fmla="*/ 0 h 159489"/>
                <a:gd name="connsiteX1" fmla="*/ 0 w 0"/>
                <a:gd name="connsiteY1" fmla="*/ 159489 h 159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9489">
                  <a:moveTo>
                    <a:pt x="0" y="0"/>
                  </a:moveTo>
                  <a:lnTo>
                    <a:pt x="0" y="159489"/>
                  </a:lnTo>
                </a:path>
              </a:pathLst>
            </a:custGeom>
            <a:noFill/>
            <a:ln w="12700" cap="flat" cmpd="sng" algn="ctr">
              <a:solidFill>
                <a:srgbClr val="124191">
                  <a:lumMod val="95000"/>
                  <a:lumOff val="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endParaRPr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277E573-3420-4238-BFF2-2C4792DB7A81}"/>
              </a:ext>
            </a:extLst>
          </p:cNvPr>
          <p:cNvCxnSpPr>
            <a:stCxn id="44" idx="0"/>
            <a:endCxn id="46" idx="2"/>
          </p:cNvCxnSpPr>
          <p:nvPr/>
        </p:nvCxnSpPr>
        <p:spPr>
          <a:xfrm flipV="1">
            <a:off x="3567023" y="4796542"/>
            <a:ext cx="0" cy="148685"/>
          </a:xfrm>
          <a:prstGeom prst="line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headEnd type="oval"/>
            <a:tailEnd type="oval"/>
          </a:ln>
          <a:effectLst/>
        </p:spPr>
      </p:cxnSp>
      <p:sp>
        <p:nvSpPr>
          <p:cNvPr id="89" name="正方形/長方形 4">
            <a:extLst>
              <a:ext uri="{FF2B5EF4-FFF2-40B4-BE49-F238E27FC236}">
                <a16:creationId xmlns:a16="http://schemas.microsoft.com/office/drawing/2014/main" id="{6E9622F7-9A24-4670-B125-D074C8ED79D0}"/>
              </a:ext>
            </a:extLst>
          </p:cNvPr>
          <p:cNvSpPr/>
          <p:nvPr/>
        </p:nvSpPr>
        <p:spPr>
          <a:xfrm>
            <a:off x="2195045" y="4148880"/>
            <a:ext cx="801265" cy="32509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Computing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0" name="正方形/長方形 6">
            <a:extLst>
              <a:ext uri="{FF2B5EF4-FFF2-40B4-BE49-F238E27FC236}">
                <a16:creationId xmlns:a16="http://schemas.microsoft.com/office/drawing/2014/main" id="{AFB12C40-B1D1-4816-93CC-413F5BEF01DD}"/>
              </a:ext>
            </a:extLst>
          </p:cNvPr>
          <p:cNvSpPr/>
          <p:nvPr/>
        </p:nvSpPr>
        <p:spPr>
          <a:xfrm>
            <a:off x="3167650" y="4140057"/>
            <a:ext cx="800005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Storage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1" name="正方形/長方形 8">
            <a:extLst>
              <a:ext uri="{FF2B5EF4-FFF2-40B4-BE49-F238E27FC236}">
                <a16:creationId xmlns:a16="http://schemas.microsoft.com/office/drawing/2014/main" id="{B3D92A99-13AF-4CD2-A072-4570B0E18631}"/>
              </a:ext>
            </a:extLst>
          </p:cNvPr>
          <p:cNvSpPr/>
          <p:nvPr/>
        </p:nvSpPr>
        <p:spPr>
          <a:xfrm>
            <a:off x="4138995" y="4140057"/>
            <a:ext cx="800006" cy="326351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 Network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2" name="正方形/長方形 10">
            <a:extLst>
              <a:ext uri="{FF2B5EF4-FFF2-40B4-BE49-F238E27FC236}">
                <a16:creationId xmlns:a16="http://schemas.microsoft.com/office/drawing/2014/main" id="{151ABBDF-D2A0-4132-93B2-C937B5B5EF94}"/>
              </a:ext>
            </a:extLst>
          </p:cNvPr>
          <p:cNvSpPr/>
          <p:nvPr/>
        </p:nvSpPr>
        <p:spPr>
          <a:xfrm>
            <a:off x="2072842" y="4094696"/>
            <a:ext cx="2970729" cy="417074"/>
          </a:xfrm>
          <a:prstGeom prst="rect">
            <a:avLst/>
          </a:prstGeom>
          <a:noFill/>
          <a:ln w="12700" cap="flat" cmpd="sng" algn="ctr">
            <a:solidFill>
              <a:srgbClr val="124191"/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3" name="Rectangle 1">
            <a:extLst>
              <a:ext uri="{FF2B5EF4-FFF2-40B4-BE49-F238E27FC236}">
                <a16:creationId xmlns:a16="http://schemas.microsoft.com/office/drawing/2014/main" id="{ED2568C1-DF47-4FDB-A1C6-6F11F118D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02" y="1523360"/>
            <a:ext cx="1600011" cy="3866996"/>
          </a:xfrm>
          <a:prstGeom prst="rect">
            <a:avLst/>
          </a:prstGeom>
          <a:noFill/>
          <a:ln w="12700">
            <a:solidFill>
              <a:srgbClr val="12419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4" name="正方形/長方形 30">
            <a:extLst>
              <a:ext uri="{FF2B5EF4-FFF2-40B4-BE49-F238E27FC236}">
                <a16:creationId xmlns:a16="http://schemas.microsoft.com/office/drawing/2014/main" id="{FC3B375A-3B2B-4681-83E1-47B51B08DAD6}"/>
              </a:ext>
            </a:extLst>
          </p:cNvPr>
          <p:cNvSpPr/>
          <p:nvPr/>
        </p:nvSpPr>
        <p:spPr>
          <a:xfrm>
            <a:off x="3130484" y="2807285"/>
            <a:ext cx="832762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2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1B1CA3F-1FC6-4984-91B0-3495DFD8A29A}"/>
              </a:ext>
            </a:extLst>
          </p:cNvPr>
          <p:cNvSpPr/>
          <p:nvPr/>
        </p:nvSpPr>
        <p:spPr>
          <a:xfrm>
            <a:off x="1941899" y="2751825"/>
            <a:ext cx="3229117" cy="1099595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ysDash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6" name="正方形/長方形 30">
            <a:extLst>
              <a:ext uri="{FF2B5EF4-FFF2-40B4-BE49-F238E27FC236}">
                <a16:creationId xmlns:a16="http://schemas.microsoft.com/office/drawing/2014/main" id="{089DFD6D-4DE0-4F26-9FF8-F111BBF89A6B}"/>
              </a:ext>
            </a:extLst>
          </p:cNvPr>
          <p:cNvSpPr/>
          <p:nvPr/>
        </p:nvSpPr>
        <p:spPr>
          <a:xfrm>
            <a:off x="4089161" y="2808093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3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7" name="正方形/長方形 30">
            <a:extLst>
              <a:ext uri="{FF2B5EF4-FFF2-40B4-BE49-F238E27FC236}">
                <a16:creationId xmlns:a16="http://schemas.microsoft.com/office/drawing/2014/main" id="{34DC78B2-1181-4D7F-8E69-09F9226C4FCC}"/>
              </a:ext>
            </a:extLst>
          </p:cNvPr>
          <p:cNvSpPr/>
          <p:nvPr/>
        </p:nvSpPr>
        <p:spPr>
          <a:xfrm>
            <a:off x="2163552" y="2807285"/>
            <a:ext cx="832761" cy="182372"/>
          </a:xfrm>
          <a:prstGeom prst="rect">
            <a:avLst/>
          </a:pr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EMS 1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37D90E-A8DD-40D8-AC63-EBE6731D0876}"/>
              </a:ext>
            </a:extLst>
          </p:cNvPr>
          <p:cNvCxnSpPr>
            <a:cxnSpLocks/>
            <a:stCxn id="94" idx="2"/>
            <a:endCxn id="49" idx="0"/>
          </p:cNvCxnSpPr>
          <p:nvPr/>
        </p:nvCxnSpPr>
        <p:spPr>
          <a:xfrm>
            <a:off x="3546865" y="2989657"/>
            <a:ext cx="630" cy="121977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B59447B-A2FE-4912-A720-D4BD4CADE4AC}"/>
              </a:ext>
            </a:extLst>
          </p:cNvPr>
          <p:cNvCxnSpPr>
            <a:cxnSpLocks/>
          </p:cNvCxnSpPr>
          <p:nvPr/>
        </p:nvCxnSpPr>
        <p:spPr>
          <a:xfrm flipH="1">
            <a:off x="5171016" y="3210481"/>
            <a:ext cx="796024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A6533DD-9EA1-47B0-A4E1-56935A445906}"/>
              </a:ext>
            </a:extLst>
          </p:cNvPr>
          <p:cNvCxnSpPr>
            <a:stCxn id="52" idx="3"/>
          </p:cNvCxnSpPr>
          <p:nvPr/>
        </p:nvCxnSpPr>
        <p:spPr>
          <a:xfrm flipV="1">
            <a:off x="5101605" y="1973137"/>
            <a:ext cx="702000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762A8C7-06CA-4EA9-B0D7-3241B949F504}"/>
              </a:ext>
            </a:extLst>
          </p:cNvPr>
          <p:cNvCxnSpPr/>
          <p:nvPr/>
        </p:nvCxnSpPr>
        <p:spPr>
          <a:xfrm flipH="1">
            <a:off x="2821193" y="2145664"/>
            <a:ext cx="6217" cy="606160"/>
          </a:xfrm>
          <a:prstGeom prst="line">
            <a:avLst/>
          </a:prstGeom>
          <a:noFill/>
          <a:ln w="19050" cap="flat" cmpd="sng" algn="ctr">
            <a:solidFill>
              <a:srgbClr val="124191"/>
            </a:solidFill>
            <a:prstDash val="sysDot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2C7A8C2-EF52-449B-89FB-A23E66FF6259}"/>
              </a:ext>
            </a:extLst>
          </p:cNvPr>
          <p:cNvCxnSpPr/>
          <p:nvPr/>
        </p:nvCxnSpPr>
        <p:spPr>
          <a:xfrm>
            <a:off x="2741352" y="2448743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7669D1C-840B-4910-8180-1FC401EA553B}"/>
              </a:ext>
            </a:extLst>
          </p:cNvPr>
          <p:cNvCxnSpPr/>
          <p:nvPr/>
        </p:nvCxnSpPr>
        <p:spPr>
          <a:xfrm>
            <a:off x="3467290" y="3058128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88203D3-13E5-4691-9985-63AD8017AB17}"/>
              </a:ext>
            </a:extLst>
          </p:cNvPr>
          <p:cNvCxnSpPr>
            <a:endCxn id="108" idx="3"/>
          </p:cNvCxnSpPr>
          <p:nvPr/>
        </p:nvCxnSpPr>
        <p:spPr>
          <a:xfrm flipH="1">
            <a:off x="5101606" y="2405016"/>
            <a:ext cx="694095" cy="0"/>
          </a:xfrm>
          <a:prstGeom prst="line">
            <a:avLst/>
          </a:prstGeom>
          <a:noFill/>
          <a:ln w="28575" cap="flat" cmpd="sng" algn="ctr">
            <a:solidFill>
              <a:srgbClr val="124191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BC58E33-E55D-4DAC-AC46-2AEC31EBB257}"/>
              </a:ext>
            </a:extLst>
          </p:cNvPr>
          <p:cNvCxnSpPr/>
          <p:nvPr/>
        </p:nvCxnSpPr>
        <p:spPr>
          <a:xfrm>
            <a:off x="4425701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50A5B9-E92A-45F1-9735-4520C6139E5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2579933" y="2989657"/>
            <a:ext cx="0" cy="12197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855B9D7-5A0D-4DD4-B1E9-FCB9B397A750}"/>
              </a:ext>
            </a:extLst>
          </p:cNvPr>
          <p:cNvCxnSpPr/>
          <p:nvPr/>
        </p:nvCxnSpPr>
        <p:spPr>
          <a:xfrm>
            <a:off x="2495682" y="3053717"/>
            <a:ext cx="159682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08" name="Flowchart: Card 107">
            <a:extLst>
              <a:ext uri="{FF2B5EF4-FFF2-40B4-BE49-F238E27FC236}">
                <a16:creationId xmlns:a16="http://schemas.microsoft.com/office/drawing/2014/main" id="{4C869E8A-9BC5-4F74-A5BA-69DE02E57EB1}"/>
              </a:ext>
            </a:extLst>
          </p:cNvPr>
          <p:cNvSpPr/>
          <p:nvPr/>
        </p:nvSpPr>
        <p:spPr bwMode="auto">
          <a:xfrm>
            <a:off x="3338558" y="2218690"/>
            <a:ext cx="1763047" cy="372656"/>
          </a:xfrm>
          <a:prstGeom prst="flowChartPunchedCard">
            <a:avLst/>
          </a:prstGeom>
          <a:solidFill>
            <a:srgbClr val="FFFFFF"/>
          </a:solidFill>
          <a:ln w="9525">
            <a:solidFill>
              <a:srgbClr val="124191"/>
            </a:solidFill>
            <a:prstDash val="solid"/>
            <a:round/>
            <a:headEnd/>
            <a:tailEnd/>
          </a:ln>
        </p:spPr>
        <p:txBody>
          <a:bodyPr lIns="72557" tIns="36279" rIns="72557" bIns="36279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Service, VNF and Infrastructure Description</a:t>
            </a:r>
          </a:p>
        </p:txBody>
      </p:sp>
      <p:sp>
        <p:nvSpPr>
          <p:cNvPr id="109" name="フリーフォーム 53">
            <a:extLst>
              <a:ext uri="{FF2B5EF4-FFF2-40B4-BE49-F238E27FC236}">
                <a16:creationId xmlns:a16="http://schemas.microsoft.com/office/drawing/2014/main" id="{DEB06B52-5B40-49BC-B153-5FF2779C0F49}"/>
              </a:ext>
            </a:extLst>
          </p:cNvPr>
          <p:cNvSpPr/>
          <p:nvPr/>
        </p:nvSpPr>
        <p:spPr>
          <a:xfrm>
            <a:off x="5452961" y="2332997"/>
            <a:ext cx="0" cy="126004"/>
          </a:xfrm>
          <a:custGeom>
            <a:avLst/>
            <a:gdLst>
              <a:gd name="connsiteX0" fmla="*/ 0 w 0"/>
              <a:gd name="connsiteY0" fmla="*/ 0 h 159489"/>
              <a:gd name="connsiteX1" fmla="*/ 0 w 0"/>
              <a:gd name="connsiteY1" fmla="*/ 159489 h 15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9489">
                <a:moveTo>
                  <a:pt x="0" y="0"/>
                </a:moveTo>
                <a:lnTo>
                  <a:pt x="0" y="159489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10" name="Elbow Connector 155">
            <a:extLst>
              <a:ext uri="{FF2B5EF4-FFF2-40B4-BE49-F238E27FC236}">
                <a16:creationId xmlns:a16="http://schemas.microsoft.com/office/drawing/2014/main" id="{2799CDBF-A100-470E-AE4B-DC7FFB64D347}"/>
              </a:ext>
            </a:extLst>
          </p:cNvPr>
          <p:cNvCxnSpPr>
            <a:stCxn id="52" idx="1"/>
            <a:endCxn id="44" idx="1"/>
          </p:cNvCxnSpPr>
          <p:nvPr/>
        </p:nvCxnSpPr>
        <p:spPr>
          <a:xfrm rot="10800000" flipV="1">
            <a:off x="2081660" y="1985563"/>
            <a:ext cx="342435" cy="3225532"/>
          </a:xfrm>
          <a:prstGeom prst="bentConnector3">
            <a:avLst>
              <a:gd name="adj1" fmla="val 166757"/>
            </a:avLst>
          </a:prstGeom>
          <a:noFill/>
          <a:ln w="28575" cap="flat" cmpd="sng" algn="ctr">
            <a:solidFill>
              <a:srgbClr val="124191"/>
            </a:solidFill>
            <a:prstDash val="sysDot"/>
          </a:ln>
          <a:effectLst/>
        </p:spPr>
      </p:cxnSp>
      <p:sp>
        <p:nvSpPr>
          <p:cNvPr id="111" name="フリーフォーム 49">
            <a:extLst>
              <a:ext uri="{FF2B5EF4-FFF2-40B4-BE49-F238E27FC236}">
                <a16:creationId xmlns:a16="http://schemas.microsoft.com/office/drawing/2014/main" id="{8512C116-31CD-443B-9266-578027B17EA8}"/>
              </a:ext>
            </a:extLst>
          </p:cNvPr>
          <p:cNvSpPr/>
          <p:nvPr/>
        </p:nvSpPr>
        <p:spPr>
          <a:xfrm>
            <a:off x="1781989" y="3456858"/>
            <a:ext cx="118426" cy="0"/>
          </a:xfrm>
          <a:custGeom>
            <a:avLst/>
            <a:gdLst>
              <a:gd name="connsiteX0" fmla="*/ 0 w 148856"/>
              <a:gd name="connsiteY0" fmla="*/ 0 h 0"/>
              <a:gd name="connsiteX1" fmla="*/ 148856 w 14885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856">
                <a:moveTo>
                  <a:pt x="0" y="0"/>
                </a:moveTo>
                <a:lnTo>
                  <a:pt x="148856" y="0"/>
                </a:lnTo>
              </a:path>
            </a:pathLst>
          </a:custGeom>
          <a:noFill/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72557" tIns="36279" rIns="72557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A12FEBE-F476-4B7E-BAB7-6FF6BCBF745E}"/>
              </a:ext>
            </a:extLst>
          </p:cNvPr>
          <p:cNvSpPr txBox="1"/>
          <p:nvPr/>
        </p:nvSpPr>
        <p:spPr bwMode="auto">
          <a:xfrm>
            <a:off x="7224373" y="3473010"/>
            <a:ext cx="453285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Or-Vi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151D70-3671-4121-B151-6B0C22729909}"/>
              </a:ext>
            </a:extLst>
          </p:cNvPr>
          <p:cNvSpPr txBox="1"/>
          <p:nvPr/>
        </p:nvSpPr>
        <p:spPr bwMode="auto">
          <a:xfrm>
            <a:off x="6424444" y="2481415"/>
            <a:ext cx="630638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Or-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38C75A1-3939-42FD-B61C-9E3B69D3F4E0}"/>
              </a:ext>
            </a:extLst>
          </p:cNvPr>
          <p:cNvSpPr txBox="1"/>
          <p:nvPr/>
        </p:nvSpPr>
        <p:spPr bwMode="auto">
          <a:xfrm>
            <a:off x="6411613" y="3695245"/>
            <a:ext cx="601784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Vi-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Vnfm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A7154D-9628-4B5B-B8D6-B1CC4B330646}"/>
              </a:ext>
            </a:extLst>
          </p:cNvPr>
          <p:cNvSpPr txBox="1"/>
          <p:nvPr/>
        </p:nvSpPr>
        <p:spPr bwMode="auto">
          <a:xfrm>
            <a:off x="5201688" y="1674798"/>
            <a:ext cx="544727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Os-Ma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82779A0-2EE1-43F8-BB0C-B01F7F352F6B}"/>
              </a:ext>
            </a:extLst>
          </p:cNvPr>
          <p:cNvSpPr txBox="1"/>
          <p:nvPr/>
        </p:nvSpPr>
        <p:spPr bwMode="auto">
          <a:xfrm>
            <a:off x="5176245" y="2104379"/>
            <a:ext cx="537094" cy="232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Se-Ma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AC5AB81-8094-42EB-800F-8A8160F747A6}"/>
              </a:ext>
            </a:extLst>
          </p:cNvPr>
          <p:cNvSpPr txBox="1"/>
          <p:nvPr/>
        </p:nvSpPr>
        <p:spPr bwMode="auto">
          <a:xfrm>
            <a:off x="5226116" y="2908826"/>
            <a:ext cx="654489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Ve-Vnfm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2602E31-E196-4275-BFD7-EAB671341D30}"/>
              </a:ext>
            </a:extLst>
          </p:cNvPr>
          <p:cNvSpPr txBox="1"/>
          <p:nvPr/>
        </p:nvSpPr>
        <p:spPr bwMode="auto">
          <a:xfrm>
            <a:off x="5293995" y="4443529"/>
            <a:ext cx="431866" cy="227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Nf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Arial" charset="0"/>
              </a:rPr>
              <a:t>-Vi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B84099B-7EE0-477B-8E38-866D6560E71E}"/>
              </a:ext>
            </a:extLst>
          </p:cNvPr>
          <p:cNvSpPr txBox="1"/>
          <p:nvPr/>
        </p:nvSpPr>
        <p:spPr bwMode="auto">
          <a:xfrm>
            <a:off x="3657176" y="3761869"/>
            <a:ext cx="484936" cy="232072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Vn-Nf</a:t>
            </a:r>
            <a:endParaRPr lang="en-US" sz="1000" dirty="0">
              <a:solidFill>
                <a:srgbClr val="124191"/>
              </a:solidFill>
              <a:latin typeface="Arial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61DC743-7A2A-4172-9F76-F97C30C78CF5}"/>
              </a:ext>
            </a:extLst>
          </p:cNvPr>
          <p:cNvSpPr txBox="1"/>
          <p:nvPr/>
        </p:nvSpPr>
        <p:spPr bwMode="auto">
          <a:xfrm>
            <a:off x="3118733" y="4742259"/>
            <a:ext cx="467132" cy="227155"/>
          </a:xfrm>
          <a:prstGeom prst="rect">
            <a:avLst/>
          </a:prstGeom>
          <a:noFill/>
          <a:ln>
            <a:noFill/>
          </a:ln>
        </p:spPr>
        <p:txBody>
          <a:bodyPr wrap="none" lIns="72557" tIns="36279" rIns="72557" bIns="36279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124191"/>
                </a:solidFill>
                <a:latin typeface="Arial" charset="0"/>
              </a:rPr>
              <a:t>Vl</a:t>
            </a:r>
            <a:r>
              <a:rPr lang="en-US" sz="1000" dirty="0">
                <a:solidFill>
                  <a:srgbClr val="124191"/>
                </a:solidFill>
                <a:latin typeface="Arial" charset="0"/>
              </a:rPr>
              <a:t>-Ha</a:t>
            </a:r>
          </a:p>
        </p:txBody>
      </p:sp>
      <p:sp>
        <p:nvSpPr>
          <p:cNvPr id="121" name="正方形/長方形 14">
            <a:extLst>
              <a:ext uri="{FF2B5EF4-FFF2-40B4-BE49-F238E27FC236}">
                <a16:creationId xmlns:a16="http://schemas.microsoft.com/office/drawing/2014/main" id="{88F179E2-B9D3-48D7-8E3B-89A8CE1736D4}"/>
              </a:ext>
            </a:extLst>
          </p:cNvPr>
          <p:cNvSpPr/>
          <p:nvPr/>
        </p:nvSpPr>
        <p:spPr>
          <a:xfrm>
            <a:off x="5941844" y="4189536"/>
            <a:ext cx="859219" cy="108615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124191">
                <a:lumMod val="95000"/>
                <a:lumOff val="5000"/>
              </a:srgbClr>
            </a:solidFill>
            <a:prstDash val="solid"/>
            <a:headEnd type="triangle" w="med" len="med"/>
            <a:tailEnd type="triangle" w="med" len="med"/>
          </a:ln>
          <a:effectLst/>
        </p:spPr>
        <p:txBody>
          <a:bodyPr lIns="28566" tIns="36279" rIns="28566" bIns="36279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ja-JP" sz="1000" b="0" i="0" u="none" strike="noStrike" kern="0" cap="none" spc="0" normalizeH="0" baseline="0" noProof="0" dirty="0" err="1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Virtualized</a:t>
            </a:r>
            <a:r>
              <a:rPr kumimoji="0" lang="de-DE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Infrastructure Manager(s)</a:t>
            </a:r>
            <a:endParaRPr kumimoji="0" lang="en-US" altLang="ja-JP" sz="1000" b="0" i="0" u="none" strike="noStrike" kern="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FC49882-D668-4C7D-825B-BD4531FCE314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4505542" y="2990465"/>
            <a:ext cx="0" cy="121168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C72A38F-9A3F-44B1-AE77-A8327791F035}"/>
              </a:ext>
            </a:extLst>
          </p:cNvPr>
          <p:cNvSpPr/>
          <p:nvPr/>
        </p:nvSpPr>
        <p:spPr>
          <a:xfrm>
            <a:off x="2135434" y="3681722"/>
            <a:ext cx="5117566" cy="322507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137F7-E32E-46D9-9472-B0AD5E542D1F}"/>
              </a:ext>
            </a:extLst>
          </p:cNvPr>
          <p:cNvSpPr/>
          <p:nvPr/>
        </p:nvSpPr>
        <p:spPr>
          <a:xfrm flipH="1">
            <a:off x="1682149" y="3907285"/>
            <a:ext cx="5942349" cy="16982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07D2F-8054-42D5-A8B1-128BEF82566F}"/>
              </a:ext>
            </a:extLst>
          </p:cNvPr>
          <p:cNvSpPr/>
          <p:nvPr/>
        </p:nvSpPr>
        <p:spPr>
          <a:xfrm>
            <a:off x="2072842" y="4094696"/>
            <a:ext cx="2992368" cy="41707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E3E87B3-D6A1-4E76-A153-07053EE7FD14}"/>
              </a:ext>
            </a:extLst>
          </p:cNvPr>
          <p:cNvSpPr/>
          <p:nvPr/>
        </p:nvSpPr>
        <p:spPr>
          <a:xfrm>
            <a:off x="2072842" y="4584789"/>
            <a:ext cx="2992368" cy="213436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4675117-0D85-411F-ADF3-9B64A436E5D6}"/>
              </a:ext>
            </a:extLst>
          </p:cNvPr>
          <p:cNvSpPr/>
          <p:nvPr/>
        </p:nvSpPr>
        <p:spPr>
          <a:xfrm>
            <a:off x="2060273" y="4946911"/>
            <a:ext cx="2992368" cy="53665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B7977B6-399E-4B08-BAE5-E2B7EF58F914}"/>
              </a:ext>
            </a:extLst>
          </p:cNvPr>
          <p:cNvSpPr/>
          <p:nvPr/>
        </p:nvSpPr>
        <p:spPr>
          <a:xfrm flipH="1">
            <a:off x="7895603" y="3003884"/>
            <a:ext cx="1857931" cy="2977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Reference Model scope</a:t>
            </a:r>
            <a:endParaRPr lang="hu-HU" dirty="0">
              <a:solidFill>
                <a:schemeClr val="accent5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5DEA54D-9AD2-4480-81E1-5A065804E91A}"/>
              </a:ext>
            </a:extLst>
          </p:cNvPr>
          <p:cNvSpPr/>
          <p:nvPr/>
        </p:nvSpPr>
        <p:spPr>
          <a:xfrm flipH="1">
            <a:off x="7895603" y="3482843"/>
            <a:ext cx="1857931" cy="297738"/>
          </a:xfrm>
          <a:prstGeom prst="rect">
            <a:avLst/>
          </a:prstGeom>
          <a:solidFill>
            <a:srgbClr val="5B9BD5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API and interfaces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79A1BCA-7276-4F49-8D04-0DB9BFECFDC8}"/>
              </a:ext>
            </a:extLst>
          </p:cNvPr>
          <p:cNvSpPr/>
          <p:nvPr/>
        </p:nvSpPr>
        <p:spPr>
          <a:xfrm flipH="1">
            <a:off x="7895603" y="3961802"/>
            <a:ext cx="1857931" cy="297738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Infrastructure abstraction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B5E32F6-1C5C-4E42-8758-4C171DAFC180}"/>
              </a:ext>
            </a:extLst>
          </p:cNvPr>
          <p:cNvSpPr/>
          <p:nvPr/>
        </p:nvSpPr>
        <p:spPr>
          <a:xfrm flipH="1">
            <a:off x="7895601" y="4440761"/>
            <a:ext cx="1857931" cy="478231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Software</a:t>
            </a:r>
            <a:endParaRPr lang="hu-HU" sz="1200" dirty="0">
              <a:solidFill>
                <a:schemeClr val="accent5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6B9A741-321F-469C-94C6-A8E45A4C17E0}"/>
              </a:ext>
            </a:extLst>
          </p:cNvPr>
          <p:cNvSpPr/>
          <p:nvPr/>
        </p:nvSpPr>
        <p:spPr>
          <a:xfrm flipH="1">
            <a:off x="7882823" y="5100214"/>
            <a:ext cx="1857931" cy="478231"/>
          </a:xfrm>
          <a:prstGeom prst="rect">
            <a:avLst/>
          </a:prstGeom>
          <a:solidFill>
            <a:schemeClr val="accent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Cloud Infrastructure Hardware</a:t>
            </a:r>
            <a:endParaRPr lang="hu-HU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1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>
                <a:solidFill>
                  <a:schemeClr val="tx1"/>
                </a:solidFill>
              </a:rPr>
              <a:t>Profile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71c5aaf6-e6ce-465b-b873-5148d2a4c10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3ff68e1f-d7e3-4b4f-a3e0-07f53f4abd0b"/>
    <ds:schemaRef ds:uri="http://schemas.microsoft.com/office/infopath/2007/PartnerControls"/>
    <ds:schemaRef ds:uri="http://purl.org/dc/elements/1.1/"/>
    <ds:schemaRef ds:uri="http://schemas.microsoft.com/office/2006/metadata/properties"/>
    <ds:schemaRef ds:uri="12bbbc51-f7e9-481b-afc6-59484cfedc35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19</TotalTime>
  <Words>2968</Words>
  <Application>Microsoft Office PowerPoint</Application>
  <PresentationFormat>Widescreen</PresentationFormat>
  <Paragraphs>1082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Calibri</vt:lpstr>
      <vt:lpstr>Times New Roman</vt:lpstr>
      <vt:lpstr>Courier New</vt:lpstr>
      <vt:lpstr>Tahoma</vt:lpstr>
      <vt:lpstr>Comic Sans MS</vt:lpstr>
      <vt:lpstr>Century Gothic</vt:lpstr>
      <vt:lpstr>Vodafone Rg</vt:lpstr>
      <vt:lpstr>Arial</vt:lpstr>
      <vt:lpstr>Wingdings 3</vt:lpstr>
      <vt:lpstr>Calibri Light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Koselak, Edit (Nokia - HU/Budapest)</cp:lastModifiedBy>
  <cp:revision>235</cp:revision>
  <dcterms:created xsi:type="dcterms:W3CDTF">2019-04-17T12:51:25Z</dcterms:created>
  <dcterms:modified xsi:type="dcterms:W3CDTF">2020-04-08T10:15:26Z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